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366" r:id="rId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6134"/>
    <a:srgbClr val="E15B29"/>
    <a:srgbClr val="CC891B"/>
    <a:srgbClr val="1F2954"/>
    <a:srgbClr val="F5CC58"/>
    <a:srgbClr val="2C5989"/>
    <a:srgbClr val="38578E"/>
    <a:srgbClr val="006B6E"/>
    <a:srgbClr val="687969"/>
    <a:srgbClr val="71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34" autoAdjust="0"/>
    <p:restoredTop sz="90204" autoAdjust="0"/>
  </p:normalViewPr>
  <p:slideViewPr>
    <p:cSldViewPr snapToGrid="0">
      <p:cViewPr varScale="1">
        <p:scale>
          <a:sx n="115" d="100"/>
          <a:sy n="115" d="100"/>
        </p:scale>
        <p:origin x="43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89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09FA0D-AB31-4595-BEEA-7633DD869546}" type="datetimeFigureOut">
              <a:rPr lang="en-US" smtClean="0"/>
              <a:t>10/28/24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8CB111-F536-4720-95A9-6B249307B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722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8CB111-F536-4720-95A9-6B249307B50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241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23531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 b="1" i="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014216"/>
            <a:ext cx="9144000" cy="1243584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F0BCE-D395-495E-9651-D6E1541E475C}" type="datetimeFigureOut">
              <a:rPr lang="en-US" smtClean="0"/>
              <a:t>10/28/24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4C45E-0F1E-4255-B79B-313456A271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889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F0BCE-D395-495E-9651-D6E1541E475C}" type="datetimeFigureOut">
              <a:rPr lang="en-US" smtClean="0"/>
              <a:t>10/28/24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4C45E-0F1E-4255-B79B-313456A271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986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F0BCE-D395-495E-9651-D6E1541E475C}" type="datetimeFigureOut">
              <a:rPr lang="en-US" smtClean="0"/>
              <a:t>10/28/24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4C45E-0F1E-4255-B79B-313456A271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238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34334"/>
            <a:ext cx="10515600" cy="1107603"/>
          </a:xfrm>
        </p:spPr>
        <p:txBody>
          <a:bodyPr>
            <a:normAutofit/>
          </a:bodyPr>
          <a:lstStyle>
            <a:lvl1pPr>
              <a:defRPr sz="4000"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41937"/>
            <a:ext cx="10515600" cy="419302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F0BCE-D395-495E-9651-D6E1541E475C}" type="datetimeFigureOut">
              <a:rPr lang="en-US" smtClean="0"/>
              <a:t>10/28/24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4C45E-0F1E-4255-B79B-313456A271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678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F0BCE-D395-495E-9651-D6E1541E475C}" type="datetimeFigureOut">
              <a:rPr lang="en-US" smtClean="0"/>
              <a:t>10/28/24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4C45E-0F1E-4255-B79B-313456A271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132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F0BCE-D395-495E-9651-D6E1541E475C}" type="datetimeFigureOut">
              <a:rPr lang="en-US" smtClean="0"/>
              <a:t>10/28/24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4C45E-0F1E-4255-B79B-313456A271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526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30036"/>
            <a:ext cx="10515600" cy="117503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581" y="2125184"/>
            <a:ext cx="5157787" cy="75978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6612" y="2884965"/>
            <a:ext cx="5157787" cy="364009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9169" y="2125184"/>
            <a:ext cx="5183188" cy="75978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884965"/>
            <a:ext cx="5183188" cy="330469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F0BCE-D395-495E-9651-D6E1541E475C}" type="datetimeFigureOut">
              <a:rPr lang="en-US" smtClean="0"/>
              <a:t>10/28/24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4C45E-0F1E-4255-B79B-313456A271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654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53261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F0BCE-D395-495E-9651-D6E1541E475C}" type="datetimeFigureOut">
              <a:rPr lang="en-US" smtClean="0"/>
              <a:t>10/28/24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4C45E-0F1E-4255-B79B-313456A271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662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F0BCE-D395-495E-9651-D6E1541E475C}" type="datetimeFigureOut">
              <a:rPr lang="en-US" smtClean="0"/>
              <a:t>10/28/24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4C45E-0F1E-4255-B79B-313456A271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726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2" y="1319769"/>
            <a:ext cx="3932237" cy="102975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325880"/>
            <a:ext cx="6172200" cy="453517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388158"/>
            <a:ext cx="3932237" cy="315007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F0BCE-D395-495E-9651-D6E1541E475C}" type="datetimeFigureOut">
              <a:rPr lang="en-US" smtClean="0"/>
              <a:t>10/28/24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4C45E-0F1E-4255-B79B-313456A271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218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F0BCE-D395-495E-9651-D6E1541E475C}" type="datetimeFigureOut">
              <a:rPr lang="en-US" smtClean="0"/>
              <a:t>10/28/24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4C45E-0F1E-4255-B79B-313456A271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006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F0BCE-D395-495E-9651-D6E1541E475C}" type="datetimeFigureOut">
              <a:rPr lang="en-US" smtClean="0"/>
              <a:t>10/28/24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94C45E-0F1E-4255-B79B-313456A2710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A617276-EB46-5649-A903-90C1E0B30464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2192000" cy="132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121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33D7996-8F4B-5A4E-A32E-328ADC8A677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3012C2E-8E60-8746-AA0C-D6A0BB4BD7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9850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15390</TotalTime>
  <Words>1</Words>
  <Application>Microsoft Macintosh PowerPoint</Application>
  <PresentationFormat>Widescreen</PresentationFormat>
  <Paragraphs>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RCC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Cartwright, Peggy</dc:creator>
  <cp:lastModifiedBy>LoVerso, Kris</cp:lastModifiedBy>
  <cp:revision>205</cp:revision>
  <cp:lastPrinted>2020-08-11T17:45:46Z</cp:lastPrinted>
  <dcterms:created xsi:type="dcterms:W3CDTF">2018-08-15T17:17:37Z</dcterms:created>
  <dcterms:modified xsi:type="dcterms:W3CDTF">2024-10-29T22:06:07Z</dcterms:modified>
</cp:coreProperties>
</file>